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09809-CBBD-5E17-346A-81C15EDD5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2A598-14A7-1420-72DF-84306E85E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5281F-1ADF-64C2-EE25-AB4F18AD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5969-69DC-4B8C-AEB8-5CF4DAEFF9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495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A1E8A-CF1F-950C-3833-C515BCEDF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9A55CA-1F72-6C80-A810-E82607B5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4A29F-C613-7511-B022-7B3DC2D89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204DD-93DB-40DC-BFBC-69D4BE1E9A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8833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1296D-7D16-62DE-5AD8-9F4F487F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A58B6-C8A7-D263-2D2E-800D94E3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5E0AF-9965-2056-7623-BF05A5EEF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C948A-4844-486A-B4AE-FBF31FE920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1871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22F296-03A7-C2EB-5203-57A6D69EF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F3062-BA05-10E1-4DCF-0CAF946E7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9D462-2E54-F39C-4CFD-52A4D9300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7DEC-6612-4BB2-9205-BDD9FF6340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1181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27498-4918-35EA-D3A3-1724F28E3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7CD75-82E6-2FF4-9821-4239E7A7D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63ECE-69B9-F136-148C-99257AB4D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0B9B9-9877-4EDC-958A-9878641B8F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28189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68609F-F8C9-DDC4-3342-06DFC4D4D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D39619-1D97-F02E-988E-3B9EA3E5A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9BE15B-201B-6EAC-6B30-4E3106161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8DF69-A678-40C5-8415-34E840009A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306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1B43A0-E4DA-1181-FCF7-C0CBD2401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5616BFD-E517-0C3C-C8B8-FA50C7A82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38CC86-0D9A-820C-DB4E-B7F672B17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FA217-27A6-40BD-8AD3-AB166174DA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90667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9895354-2EBC-4619-6008-6C7561905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7BB4AE-CCFB-F207-F5D7-4B4976EDD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62E2423-CBBB-9066-BD42-C4949CF31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BEC8A-16A5-475B-9002-65CC7BEF69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291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55278F5-6C42-3053-C000-CC51C7324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67DE5E7-E2F9-4828-1CF3-A2F2EA5A6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80F539E-50E9-E4C3-64A1-FE43817E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0CA21-7A11-4132-B959-8793B6CD6E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817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48897C-88A6-2762-24F0-BB6B940FA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61B2B5-2A6D-C94C-5EFF-20F9A30CA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FED9A8-E4F8-077C-E8A2-FD3F077ED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7A62-915E-4165-8E28-B8AFA9B580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396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291415-F756-D4EE-ED6A-D4C77D114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B952B68-4472-9645-10C4-1558A19E9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3E0616D-7D68-20E3-8C78-EC071B014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27A53-C401-452C-B288-469481E455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65387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2CC50B3-D791-CAD9-EF6F-30E14CCE42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3A72A45-25A5-FFB4-3F8E-BB1D91DB9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09FF9-E54D-1284-AF3A-5AEB0FB08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1D260-25A7-A8B2-4C1A-B298BC3D74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0B99C-9C49-2C96-4F70-882D586ED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4D655B-0DA3-4642-96FE-62E80302CB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E367DAB3-9945-DB9D-EE7E-3351F469128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584200"/>
            <a:ext cx="7772400" cy="56896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Travel along in the sunshine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King's highway;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Travel along, singing a song,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Follow Jesus day by day.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Never mind what lies before you,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Never mind what others do;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So travel along in the sunshine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 the King's highway.</a:t>
            </a:r>
          </a:p>
        </p:txBody>
      </p:sp>
      <p:sp>
        <p:nvSpPr>
          <p:cNvPr id="2051" name="TextBox 6">
            <a:extLst>
              <a:ext uri="{FF2B5EF4-FFF2-40B4-BE49-F238E27FC236}">
                <a16:creationId xmlns:a16="http://schemas.microsoft.com/office/drawing/2014/main" id="{A2865AAE-B5E7-CC83-F7F2-B2365DEB7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949950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940327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Alfred Herbert Vickery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94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26. Travel Along in the Sunshine</dc:title>
  <dc:creator>E. Langley Smith</dc:creator>
  <cp:lastModifiedBy>Narelle Wheaton</cp:lastModifiedBy>
  <cp:revision>3</cp:revision>
  <dcterms:created xsi:type="dcterms:W3CDTF">2001-03-11T23:51:07Z</dcterms:created>
  <dcterms:modified xsi:type="dcterms:W3CDTF">2023-08-03T03:18:47Z</dcterms:modified>
</cp:coreProperties>
</file>